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00"/>
  </p:normalViewPr>
  <p:slideViewPr>
    <p:cSldViewPr snapToGrid="0">
      <p:cViewPr varScale="1">
        <p:scale>
          <a:sx n="75" d="100"/>
          <a:sy n="75" d="100"/>
        </p:scale>
        <p:origin x="3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Breakfas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CA6E85-459C-F44D-A79F-14383832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C54C74-6B79-3EA0-7515-B2821C962CB5}"/>
              </a:ext>
            </a:extLst>
          </p:cNvPr>
          <p:cNvSpPr txBox="1"/>
          <p:nvPr/>
        </p:nvSpPr>
        <p:spPr>
          <a:xfrm>
            <a:off x="5943600" y="914400"/>
            <a:ext cx="15880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4 components available for the school breakfast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 or Vegetable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breakfast.</a:t>
            </a:r>
          </a:p>
          <a:p>
            <a:pPr>
              <a:spcBef>
                <a:spcPts val="600"/>
              </a:spcBef>
            </a:pPr>
            <a:r>
              <a:rPr lang="en-US" sz="800" b="1" dirty="0">
                <a:effectLst/>
                <a:latin typeface="Arial" panose="020B0604020202020204" pitchFamily="34" charset="0"/>
              </a:rPr>
              <a:t>Whole Grain Cereals </a:t>
            </a:r>
          </a:p>
          <a:p>
            <a:pPr>
              <a:spcAft>
                <a:spcPts val="300"/>
              </a:spcAft>
            </a:pPr>
            <a:r>
              <a:rPr lang="en-US" sz="7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(served with graham crackers)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Cinnamon Toast Crunch, </a:t>
            </a:r>
            <a:r>
              <a:rPr lang="en-US" sz="700" dirty="0" err="1">
                <a:effectLst/>
                <a:latin typeface="Arial" panose="020B0604020202020204" pitchFamily="34" charset="0"/>
              </a:rPr>
              <a:t>Trix</a:t>
            </a:r>
            <a:r>
              <a:rPr lang="en-US" sz="700" dirty="0">
                <a:effectLst/>
                <a:latin typeface="Arial" panose="020B0604020202020204" pitchFamily="34" charset="0"/>
              </a:rPr>
              <a:t>, Cocoa Puffs, Lucky Charms,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Froot Loops, Cheerios</a:t>
            </a:r>
            <a:endParaRPr lang="en-US" sz="7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3AA4-97CC-B563-E038-DA31B870CDDB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Middle School Breakfast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02AB3-B02E-679E-967D-85A2BB854FAB}"/>
              </a:ext>
            </a:extLst>
          </p:cNvPr>
          <p:cNvSpPr txBox="1"/>
          <p:nvPr/>
        </p:nvSpPr>
        <p:spPr>
          <a:xfrm>
            <a:off x="5943600" y="5942365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D75083-DEEE-624E-0DE9-27BF90D87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42978"/>
              </p:ext>
            </p:extLst>
          </p:nvPr>
        </p:nvGraphicFramePr>
        <p:xfrm>
          <a:off x="228600" y="1188720"/>
          <a:ext cx="5713270" cy="113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395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 DAY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Pancakes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Croissant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675E31-5209-14F8-9B36-5C2016AB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7779"/>
              </p:ext>
            </p:extLst>
          </p:nvPr>
        </p:nvGraphicFramePr>
        <p:xfrm>
          <a:off x="228600" y="2331720"/>
          <a:ext cx="57132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0919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and Egg Wrap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Toast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Waffles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Croissant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CA7B0A-8878-FDC0-1FAB-658CF111F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18195"/>
              </p:ext>
            </p:extLst>
          </p:nvPr>
        </p:nvGraphicFramePr>
        <p:xfrm>
          <a:off x="247650" y="3474720"/>
          <a:ext cx="56942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205808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4298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and Egg Wrap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Waffles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Croissant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D233E3-F513-FB05-4867-52193226C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07096"/>
              </p:ext>
            </p:extLst>
          </p:nvPr>
        </p:nvGraphicFramePr>
        <p:xfrm>
          <a:off x="228600" y="4617720"/>
          <a:ext cx="57132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5020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Breakfast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and Egg Wrap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Pancakes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Banana Split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Scheduled 2 Hour Delay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B3A296-8314-0CD1-774D-D8A34590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26641"/>
              </p:ext>
            </p:extLst>
          </p:nvPr>
        </p:nvGraphicFramePr>
        <p:xfrm>
          <a:off x="22860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3219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 Maple Pancakes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Egg, Sausage &amp; Cheese Maple Flatbread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Chocolate Chip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Toast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Apple Strudel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6AA050B-FF62-AA39-616E-FB1977F5B142}"/>
              </a:ext>
            </a:extLst>
          </p:cNvPr>
          <p:cNvSpPr txBox="1"/>
          <p:nvPr/>
        </p:nvSpPr>
        <p:spPr>
          <a:xfrm>
            <a:off x="228601" y="6903721"/>
            <a:ext cx="22402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570.345.2731, ext. 357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Bkelly@pgasd.com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2778F-D0C5-1C20-0C1A-A488DBFD55E1}"/>
              </a:ext>
            </a:extLst>
          </p:cNvPr>
          <p:cNvSpPr txBox="1"/>
          <p:nvPr/>
        </p:nvSpPr>
        <p:spPr>
          <a:xfrm>
            <a:off x="2468880" y="690372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Breakfast		$2.85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3C4352-A37E-D700-3B20-FDFC32CD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693115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School District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Middle School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720001" y="5421572"/>
            <a:ext cx="528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Shawarma!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beef kofta meatballs, chicken shawarma, or falafel (V) served with lemon-scented rice or pita and Fattoush salad. Top with feta, pickled onions, diced tomato and cucumber, black olives, romaine, and tzatziki or spicy harissa sauce.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796EF-FB23-777B-5FD0-D42C3953583D}"/>
              </a:ext>
            </a:extLst>
          </p:cNvPr>
          <p:cNvSpPr txBox="1"/>
          <p:nvPr/>
        </p:nvSpPr>
        <p:spPr>
          <a:xfrm>
            <a:off x="746975" y="6853362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Pasta!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two daily pastas, alternating daily sauces, fresh baked breads,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fresh bruschetta, and herbed parmesan cheese. Customizable for (V)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80939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 DAY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Cheese Steak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Italian Steak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Fajita Wrap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Patty on 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Kielbasa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Chili with Cheese, 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Caesar Salad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Tator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Pepper Strips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Parsley Potatoes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Green Beans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18598"/>
              </p:ext>
            </p:extLst>
          </p:nvPr>
        </p:nvGraphicFramePr>
        <p:xfrm>
          <a:off x="230330" y="2880360"/>
          <a:ext cx="5713270" cy="117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Hamburger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Hamburger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 &amp; Cheese on Pretzel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Buffalo Chicken Dip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Popcorn Chicken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Salisbury Steak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Tenders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Sloppy Joe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Hash Brown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Celery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Tator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Pepper Strips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Mashed Potatoes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 Gratin Potato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Cucumber 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Slices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42729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Meatball Sub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Meatball Sub on 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Turkey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 &amp; Cheese on Flatbread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Ranch Wrap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Fish Sticks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Tso Chicken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 Shell Tacos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Quesadilla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Hash Brown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Carrot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Mashed Potatoes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Rice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Broccoli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Ranch Refried Beans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Carrot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95808"/>
              </p:ext>
            </p:extLst>
          </p:nvPr>
        </p:nvGraphicFramePr>
        <p:xfrm>
          <a:off x="230330" y="5760720"/>
          <a:ext cx="5713270" cy="106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Parmesan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Turkey &amp; Cheese Croissant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Dog on 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Cheeseburger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Dog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Build-Your-Own Burger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Patty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Italian Dunkers with Marinara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Spaghetti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Peas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Tator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Celery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BBQ Baked Beans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Coleslaw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Green Beans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Tomato Mozzarella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2717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Tso’s Chicken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 Brown Rice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Popcorn Chicken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Beef Enchilada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Tacos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Macaroni &amp; Cheese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Kielbasa Sandwich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Grilled Cheese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Dog on a Roll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Popcorn Chicken Mashed Potato Bowl with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Broccoli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Cucumber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Curly Fries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 Bean Salsa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Glazed Carrots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Cucumber &amp; Tomato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Tomato Soup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Celery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Broccoli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77AC56-6947-C1E2-E9AA-87FFB6CA3161}"/>
              </a:ext>
            </a:extLst>
          </p:cNvPr>
          <p:cNvSpPr txBox="1"/>
          <p:nvPr/>
        </p:nvSpPr>
        <p:spPr>
          <a:xfrm>
            <a:off x="746975" y="3977640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Mac &amp; Cheese!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Noodles with choice of house-made cheese sauce. Add taco beef, pulled pork, buffalo chicken, or chili.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Served with roasted lemon-parmesan broccoli, sauteed red peppers, and choice of shredded cheese. Customizable for (V)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72D921-D0CF-9BE9-B13F-7B47FBB89FB0}"/>
              </a:ext>
            </a:extLst>
          </p:cNvPr>
          <p:cNvSpPr txBox="1"/>
          <p:nvPr/>
        </p:nvSpPr>
        <p:spPr>
          <a:xfrm>
            <a:off x="746975" y="2560320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Texas Smokehouse!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dry-rubbed BBQ chicken or pork, ranch taters, zesty country green beans,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BBQ baked beans, slaw, and melons. Choice of Kaiser roll or cornbread, and a variety of BBQ sauces.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B22BBE-547B-82CC-E6D5-62DD5557ACA7}"/>
              </a:ext>
            </a:extLst>
          </p:cNvPr>
          <p:cNvSpPr txBox="1"/>
          <p:nvPr/>
        </p:nvSpPr>
        <p:spPr>
          <a:xfrm>
            <a:off x="746975" y="1143000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Cyclone Street Noodles!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mein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noodles served with choice of chicken or pork, stir-fry cabbage, sautéed red pepper,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veggie stir-fry, or steamed broccoli. Tossed with sweet chili, soy garlic, or orange sauce. Customizable for (V)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BAA459-785E-3472-3924-C748EF04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5452230"/>
            <a:ext cx="575417" cy="2464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04E8ED-B34B-F005-C8E6-326C0C681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6888630"/>
            <a:ext cx="575417" cy="246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F5A65A-04E0-393D-8EC1-71129C83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4024595"/>
            <a:ext cx="575417" cy="246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BCFF77-DCAB-2214-D4A1-EEB54A54C2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2595395"/>
            <a:ext cx="575417" cy="246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B88811-8ECF-9F73-7D0D-3EAC85A4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1169795"/>
            <a:ext cx="575417" cy="246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C7DF6F-D5FC-3C06-3AC8-450E11D7E87D}"/>
              </a:ext>
            </a:extLst>
          </p:cNvPr>
          <p:cNvSpPr txBox="1"/>
          <p:nvPr/>
        </p:nvSpPr>
        <p:spPr>
          <a:xfrm>
            <a:off x="228601" y="8321040"/>
            <a:ext cx="22402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570.345.2741,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Bkelly@pgasd.com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A12AD-BCC6-FB09-F3DF-8762DB38660D}"/>
              </a:ext>
            </a:extLst>
          </p:cNvPr>
          <p:cNvSpPr txBox="1"/>
          <p:nvPr/>
        </p:nvSpPr>
        <p:spPr>
          <a:xfrm>
            <a:off x="2468880" y="832104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$2.55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	$4.00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E5B85C-27B3-6A3B-6C01-70361D370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835761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1575</TotalTime>
  <Words>908</Words>
  <Application>Microsoft Office PowerPoint</Application>
  <PresentationFormat>Custom</PresentationFormat>
  <Paragraphs>342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Nina Purcell</cp:lastModifiedBy>
  <cp:revision>211</cp:revision>
  <cp:lastPrinted>2025-08-18T14:27:14Z</cp:lastPrinted>
  <dcterms:created xsi:type="dcterms:W3CDTF">2024-05-02T17:25:29Z</dcterms:created>
  <dcterms:modified xsi:type="dcterms:W3CDTF">2025-08-18T14:27:41Z</dcterms:modified>
  <cp:category/>
</cp:coreProperties>
</file>